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2" r:id="rId2"/>
    <p:sldId id="26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256807-3516-4234-81E2-F31BC47CF846}" type="datetimeFigureOut">
              <a:rPr lang="en-GB" smtClean="0"/>
              <a:pPr/>
              <a:t>01/09/2011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6C03DC-28F4-4D46-BE7D-463EC4EC000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093C-2D55-45EF-8224-BBA8D1165F63}" type="datetimeFigureOut">
              <a:rPr lang="en-GB" smtClean="0"/>
              <a:pPr/>
              <a:t>01/09/2011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BDE8-8C99-4946-B701-4A0C840962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093C-2D55-45EF-8224-BBA8D1165F63}" type="datetimeFigureOut">
              <a:rPr lang="en-GB" smtClean="0"/>
              <a:pPr/>
              <a:t>01/09/2011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BDE8-8C99-4946-B701-4A0C840962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093C-2D55-45EF-8224-BBA8D1165F63}" type="datetimeFigureOut">
              <a:rPr lang="en-GB" smtClean="0"/>
              <a:pPr/>
              <a:t>01/09/2011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BDE8-8C99-4946-B701-4A0C840962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093C-2D55-45EF-8224-BBA8D1165F63}" type="datetimeFigureOut">
              <a:rPr lang="en-GB" smtClean="0"/>
              <a:pPr/>
              <a:t>01/09/2011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BDE8-8C99-4946-B701-4A0C840962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093C-2D55-45EF-8224-BBA8D1165F63}" type="datetimeFigureOut">
              <a:rPr lang="en-GB" smtClean="0"/>
              <a:pPr/>
              <a:t>01/09/2011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BDE8-8C99-4946-B701-4A0C840962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093C-2D55-45EF-8224-BBA8D1165F63}" type="datetimeFigureOut">
              <a:rPr lang="en-GB" smtClean="0"/>
              <a:pPr/>
              <a:t>01/09/2011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BDE8-8C99-4946-B701-4A0C840962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093C-2D55-45EF-8224-BBA8D1165F63}" type="datetimeFigureOut">
              <a:rPr lang="en-GB" smtClean="0"/>
              <a:pPr/>
              <a:t>01/09/2011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BDE8-8C99-4946-B701-4A0C840962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093C-2D55-45EF-8224-BBA8D1165F63}" type="datetimeFigureOut">
              <a:rPr lang="en-GB" smtClean="0"/>
              <a:pPr/>
              <a:t>01/09/2011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BDE8-8C99-4946-B701-4A0C840962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093C-2D55-45EF-8224-BBA8D1165F63}" type="datetimeFigureOut">
              <a:rPr lang="en-GB" smtClean="0"/>
              <a:pPr/>
              <a:t>01/09/2011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BDE8-8C99-4946-B701-4A0C840962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093C-2D55-45EF-8224-BBA8D1165F63}" type="datetimeFigureOut">
              <a:rPr lang="en-GB" smtClean="0"/>
              <a:pPr/>
              <a:t>01/09/2011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BDE8-8C99-4946-B701-4A0C840962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093C-2D55-45EF-8224-BBA8D1165F63}" type="datetimeFigureOut">
              <a:rPr lang="en-GB" smtClean="0"/>
              <a:pPr/>
              <a:t>01/09/2011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4BDE8-8C99-4946-B701-4A0C840962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D093C-2D55-45EF-8224-BBA8D1165F63}" type="datetimeFigureOut">
              <a:rPr lang="en-GB" smtClean="0"/>
              <a:pPr/>
              <a:t>01/09/2011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4BDE8-8C99-4946-B701-4A0C840962C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ic 3 Capitalism p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89450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5" descr="Pic 4 Socialism p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8675" y="0"/>
            <a:ext cx="4505325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577" t="57715" r="2577" b="2538"/>
          <a:stretch>
            <a:fillRect/>
          </a:stretch>
        </p:blipFill>
        <p:spPr bwMode="auto">
          <a:xfrm>
            <a:off x="0" y="500063"/>
            <a:ext cx="912177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000100" y="5214950"/>
            <a:ext cx="730200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Which do you prefer?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5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Adam</dc:creator>
  <cp:lastModifiedBy>Adam</cp:lastModifiedBy>
  <cp:revision>19</cp:revision>
  <dcterms:created xsi:type="dcterms:W3CDTF">2010-09-03T14:29:34Z</dcterms:created>
  <dcterms:modified xsi:type="dcterms:W3CDTF">2011-09-01T14:36:54Z</dcterms:modified>
</cp:coreProperties>
</file>